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6858000" cy="9906000" type="A4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286" y="-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733502"/>
            <a:ext cx="6542532" cy="1923393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11400"/>
            <a:ext cx="5829300" cy="257126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36446"/>
            <a:ext cx="4800600" cy="212795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3393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91268"/>
            <a:ext cx="1543050" cy="648170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91267"/>
            <a:ext cx="4514850" cy="648170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68417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6071855"/>
            <a:ext cx="2157322" cy="103137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886530"/>
            <a:ext cx="4158386" cy="122797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904256"/>
            <a:ext cx="4100985" cy="111839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884919"/>
            <a:ext cx="2481000" cy="94112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862357"/>
            <a:ext cx="6542532" cy="19209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558476"/>
            <a:ext cx="5829300" cy="220133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2076315"/>
            <a:ext cx="4813301" cy="135749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869944"/>
            <a:ext cx="2866644" cy="4979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869944"/>
            <a:ext cx="2866644" cy="49794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868387"/>
            <a:ext cx="2866644" cy="924101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953001"/>
            <a:ext cx="2865041" cy="38959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868385"/>
            <a:ext cx="2866644" cy="924101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953001"/>
            <a:ext cx="2866644" cy="38959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0929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20604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73134"/>
            <a:ext cx="2514600" cy="275166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1031609"/>
            <a:ext cx="6542532" cy="1923393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302000"/>
            <a:ext cx="2514600" cy="180949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641600"/>
            <a:ext cx="2928057" cy="550333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30200"/>
            <a:ext cx="6521958" cy="8717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733502"/>
            <a:ext cx="6542532" cy="1923393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89186"/>
            <a:ext cx="2859484" cy="350990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4023548"/>
            <a:ext cx="2863850" cy="3497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981200"/>
            <a:ext cx="2674620" cy="4226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30200"/>
            <a:ext cx="6521958" cy="35661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425842"/>
            <a:ext cx="6542532" cy="192092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88696"/>
            <a:ext cx="6172200" cy="180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9028015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9028015"/>
            <a:ext cx="284001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9028014"/>
            <a:ext cx="87137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864563"/>
            <a:ext cx="5556250" cy="498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8196" y="0"/>
            <a:ext cx="6910130" cy="9905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4504" y="1856656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37" y="4491335"/>
            <a:ext cx="6576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Презентація групи 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«КАПІТОШКА»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760" y="1424608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Дитячий ясла-садок «Гвоздичка»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14_Kap-k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547664" y="449133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Куточок дидактичних ігор</a:t>
            </a:r>
            <a:endParaRPr lang="ru-RU" dirty="0"/>
          </a:p>
        </p:txBody>
      </p:sp>
      <p:pic>
        <p:nvPicPr>
          <p:cNvPr id="4098" name="Picture 2" descr="D:\діти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008784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іти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6105128"/>
            <a:ext cx="3641080" cy="36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Художній куточок</a:t>
            </a:r>
            <a:endParaRPr lang="ru-RU" dirty="0"/>
          </a:p>
        </p:txBody>
      </p:sp>
      <p:pic>
        <p:nvPicPr>
          <p:cNvPr id="10242" name="Picture 2" descr="D:\IMG_20141029_1200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008784"/>
            <a:ext cx="2865437" cy="47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іти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4808984"/>
            <a:ext cx="3168352" cy="39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63726"/>
      </p:ext>
    </p:extLst>
  </p:cSld>
  <p:clrMapOvr>
    <a:masterClrMapping/>
  </p:clrMapOvr>
  <p:transition spd="slow" advTm="3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Театральний куточок</a:t>
            </a:r>
            <a:endParaRPr lang="ru-RU" dirty="0"/>
          </a:p>
        </p:txBody>
      </p:sp>
      <p:pic>
        <p:nvPicPr>
          <p:cNvPr id="11266" name="Picture 2" descr="D:\IMG_20141029_1206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080792"/>
            <a:ext cx="2808312" cy="39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діти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5553620"/>
            <a:ext cx="4104455" cy="39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4016896"/>
            <a:ext cx="1255065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8761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Спортивний куточок</a:t>
            </a:r>
            <a:endParaRPr lang="ru-RU" dirty="0"/>
          </a:p>
        </p:txBody>
      </p:sp>
      <p:pic>
        <p:nvPicPr>
          <p:cNvPr id="12290" name="Picture 2" descr="D:\kisco\100MEDIA\PIC_357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3656856"/>
            <a:ext cx="39364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IMG_20141029_1214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609184"/>
            <a:ext cx="42004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Куточок сюжетних ігор</a:t>
            </a:r>
            <a:endParaRPr lang="ru-RU" dirty="0"/>
          </a:p>
        </p:txBody>
      </p:sp>
      <p:pic>
        <p:nvPicPr>
          <p:cNvPr id="13314" name="Picture 2" descr="D:\IMG_20141029_1212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180454"/>
            <a:ext cx="3384376" cy="27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IMG_20141029_12125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3800872"/>
            <a:ext cx="3456384" cy="26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49" y="4160912"/>
            <a:ext cx="1502151" cy="13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15431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Наша роздягальня</a:t>
            </a:r>
            <a:endParaRPr lang="ru-RU" dirty="0"/>
          </a:p>
        </p:txBody>
      </p:sp>
      <p:pic>
        <p:nvPicPr>
          <p:cNvPr id="14339" name="Picture 3" descr="D:\IMG_20141029_121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3368824"/>
            <a:ext cx="31182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kisco\100MEDIA\PIC_36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5529064"/>
            <a:ext cx="3441501" cy="25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2538626"/>
            <a:ext cx="946795" cy="8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014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Групова кімната</a:t>
            </a:r>
            <a:endParaRPr lang="ru-RU" dirty="0"/>
          </a:p>
        </p:txBody>
      </p:sp>
      <p:pic>
        <p:nvPicPr>
          <p:cNvPr id="15364" name="Picture 4" descr="D:\IMG_20141029_1217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748737"/>
            <a:ext cx="4032448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IMG_20141029_1217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95" y="6465168"/>
            <a:ext cx="44404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5913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Будівельний куточок 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324000"/>
            <a:ext cx="3240360" cy="287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93" y="5961112"/>
            <a:ext cx="354736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4088904"/>
            <a:ext cx="1584513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55176"/>
      </p:ext>
    </p:extLst>
  </p:cSld>
  <p:clrMapOvr>
    <a:masterClrMapping/>
  </p:clrMapOvr>
  <p:transition spd="slow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  <p:pic>
        <p:nvPicPr>
          <p:cNvPr id="16386" name="Picture 2" descr="D:\kisco\lena\дет.сад\картинки\рисунки\2cbaba20fc9c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" y="5889104"/>
            <a:ext cx="4320480" cy="37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700808" y="3872880"/>
            <a:ext cx="3960440" cy="2736304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+mj-lt"/>
              </a:rPr>
              <a:t>До зустрічі !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5309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групі «</a:t>
            </a:r>
            <a:r>
              <a:rPr lang="uk-UA" dirty="0" err="1" smtClean="0"/>
              <a:t>Капітошка</a:t>
            </a:r>
            <a:r>
              <a:rPr lang="uk-UA" dirty="0" smtClean="0"/>
              <a:t>»</a:t>
            </a:r>
            <a:br>
              <a:rPr lang="uk-UA" dirty="0" smtClean="0"/>
            </a:br>
            <a:r>
              <a:rPr lang="uk-UA" dirty="0" smtClean="0"/>
              <a:t>весело гратися малятам</a:t>
            </a:r>
            <a:endParaRPr lang="ru-RU" dirty="0"/>
          </a:p>
        </p:txBody>
      </p:sp>
      <p:pic>
        <p:nvPicPr>
          <p:cNvPr id="1029" name="Picture 5" descr="D:\kisco\100MEDIA\PIC_36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13040"/>
            <a:ext cx="324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іти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800872"/>
            <a:ext cx="3112789" cy="32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131837"/>
            <a:ext cx="2490496" cy="21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5736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Є багато друзів:</a:t>
            </a:r>
            <a:br>
              <a:rPr lang="uk-UA" dirty="0" smtClean="0"/>
            </a:br>
            <a:r>
              <a:rPr lang="uk-UA" dirty="0" smtClean="0"/>
              <a:t>хлопчиків й дівчаток</a:t>
            </a:r>
            <a:endParaRPr lang="ru-RU" dirty="0"/>
          </a:p>
        </p:txBody>
      </p:sp>
      <p:pic>
        <p:nvPicPr>
          <p:cNvPr id="3074" name="Picture 2" descr="D:\lдіти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666487"/>
            <a:ext cx="5256584" cy="29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kisco\100MEDIA\PIC_35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6609184"/>
            <a:ext cx="41284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Поспішає в групу вранці дітвора,на малят чекає вже весела гра.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4" y="3944888"/>
            <a:ext cx="59942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Вас ласкаво просимо,в нашу групу йдіть,</a:t>
            </a:r>
            <a:r>
              <a:rPr lang="uk-UA" dirty="0" err="1" smtClean="0"/>
              <a:t>капітошки-діточки</a:t>
            </a:r>
            <a:r>
              <a:rPr lang="uk-UA" dirty="0" smtClean="0"/>
              <a:t> запрошують усіх!!!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2648744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499900"/>
            <a:ext cx="5400600" cy="40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Куточок  природи</a:t>
            </a:r>
            <a:endParaRPr lang="ru-RU" dirty="0"/>
          </a:p>
        </p:txBody>
      </p:sp>
      <p:pic>
        <p:nvPicPr>
          <p:cNvPr id="5123" name="Picture 3" descr="D:\IMG_20141029_1211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4736976"/>
            <a:ext cx="2433389" cy="40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група\IMG_20141029_1210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" y="4823154"/>
            <a:ext cx="31370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1209" y="4768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1209" y="4768334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 </a:t>
            </a:r>
            <a:endParaRPr lang="ru-RU" dirty="0"/>
          </a:p>
        </p:txBody>
      </p:sp>
      <p:pic>
        <p:nvPicPr>
          <p:cNvPr id="1026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3783707"/>
            <a:ext cx="813153" cy="11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Куточок книги</a:t>
            </a:r>
            <a:endParaRPr lang="ru-RU" dirty="0"/>
          </a:p>
        </p:txBody>
      </p:sp>
      <p:pic>
        <p:nvPicPr>
          <p:cNvPr id="6146" name="Picture 2" descr="D:\група\IMG_20141029_1205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71660"/>
            <a:ext cx="2865438" cy="4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група\IMG_20141029_1204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971661"/>
            <a:ext cx="2865437" cy="47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Куточок чергових</a:t>
            </a:r>
            <a:endParaRPr lang="ru-RU" dirty="0"/>
          </a:p>
        </p:txBody>
      </p:sp>
      <p:pic>
        <p:nvPicPr>
          <p:cNvPr id="7170" name="Picture 2" descr="D:\IMG_20141029_1153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71660"/>
            <a:ext cx="2865438" cy="4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IMG_20141029_1155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971661"/>
            <a:ext cx="2865437" cy="47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Народознавчий та музичний куточки</a:t>
            </a:r>
            <a:endParaRPr lang="ru-RU" dirty="0"/>
          </a:p>
        </p:txBody>
      </p:sp>
      <p:pic>
        <p:nvPicPr>
          <p:cNvPr id="8194" name="Picture 2" descr="D:\IMG_20141029_1202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71660"/>
            <a:ext cx="2865438" cy="4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MG_20141029_12113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971661"/>
            <a:ext cx="2865437" cy="47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kisco\lena\дет.сад\картинки\рисунки\2cbaba20fc9c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2864768"/>
            <a:ext cx="1007978" cy="88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228</TotalTime>
  <Words>71</Words>
  <Application>Microsoft Office PowerPoint</Application>
  <PresentationFormat>Лист A4 (210x297 мм)</PresentationFormat>
  <Paragraphs>23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В групі «Капітошка» весело гратися малятам</vt:lpstr>
      <vt:lpstr>Є багато друзів: хлопчиків й дівчаток</vt:lpstr>
      <vt:lpstr>Поспішає в групу вранці дітвора,на малят чекає вже весела гра.</vt:lpstr>
      <vt:lpstr>Вас ласкаво просимо,в нашу групу йдіть,капітошки-діточки запрошують усіх!!!</vt:lpstr>
      <vt:lpstr>Куточок  природи</vt:lpstr>
      <vt:lpstr>Куточок книги</vt:lpstr>
      <vt:lpstr>Куточок чергових</vt:lpstr>
      <vt:lpstr>Народознавчий та музичний куточки</vt:lpstr>
      <vt:lpstr>Куточок дидактичних ігор</vt:lpstr>
      <vt:lpstr>Художній куточок</vt:lpstr>
      <vt:lpstr>Театральний куточок</vt:lpstr>
      <vt:lpstr>Спортивний куточок</vt:lpstr>
      <vt:lpstr>Куточок сюжетних ігор</vt:lpstr>
      <vt:lpstr>Наша роздягальня</vt:lpstr>
      <vt:lpstr>Групова кімната</vt:lpstr>
      <vt:lpstr>Будівельний куточок  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22</cp:revision>
  <dcterms:created xsi:type="dcterms:W3CDTF">2014-10-28T12:53:11Z</dcterms:created>
  <dcterms:modified xsi:type="dcterms:W3CDTF">2014-10-30T19:26:04Z</dcterms:modified>
</cp:coreProperties>
</file>