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85" r:id="rId3"/>
    <p:sldId id="280" r:id="rId4"/>
    <p:sldId id="282" r:id="rId5"/>
    <p:sldId id="275" r:id="rId6"/>
    <p:sldId id="276" r:id="rId7"/>
    <p:sldId id="277" r:id="rId8"/>
    <p:sldId id="278" r:id="rId9"/>
    <p:sldId id="279" r:id="rId10"/>
    <p:sldId id="288" r:id="rId11"/>
    <p:sldId id="287" r:id="rId12"/>
    <p:sldId id="286" r:id="rId13"/>
    <p:sldId id="271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жмур" initials="ж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10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3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552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38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8302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94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794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59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85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01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34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9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09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04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38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85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404664"/>
            <a:ext cx="58112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Дошкільний</a:t>
            </a:r>
            <a:r>
              <a:rPr lang="ru-RU" sz="2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2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навчальний</a:t>
            </a:r>
            <a:r>
              <a:rPr lang="ru-RU" sz="2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 заклад</a:t>
            </a:r>
          </a:p>
          <a:p>
            <a:pPr algn="ctr">
              <a:lnSpc>
                <a:spcPct val="150000"/>
              </a:lnSpc>
            </a:pPr>
            <a:r>
              <a:rPr lang="uk-UA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Ясла – садок №24 </a:t>
            </a:r>
            <a:r>
              <a:rPr lang="uk-UA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</a:rPr>
              <a:t>“Гвоздичка”</a:t>
            </a:r>
            <a:endParaRPr lang="ru-RU" sz="2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64807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uk-UA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МЕТОДИЧНЕ ОБ’ЄДНАННЯ</a:t>
            </a:r>
          </a:p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інструкторів з фізичної культури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“ФІЗИЧНЕ   ВИХОВАННЯ</a:t>
            </a:r>
          </a:p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ЗАСОБАМИ   ГРИ”</a:t>
            </a:r>
          </a:p>
          <a:p>
            <a:pPr algn="ctr"/>
            <a:endParaRPr lang="uk-UA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63" y="3717032"/>
            <a:ext cx="44481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t="5439" b="10597"/>
          <a:stretch>
            <a:fillRect/>
          </a:stretch>
        </p:blipFill>
        <p:spPr>
          <a:xfrm>
            <a:off x="1259632" y="188640"/>
            <a:ext cx="5616624" cy="641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Циклограми рухливих ігор</a:t>
            </a:r>
            <a:endParaRPr lang="uk-UA" dirty="0"/>
          </a:p>
        </p:txBody>
      </p:sp>
      <p:pic>
        <p:nvPicPr>
          <p:cNvPr id="4" name="Содержимое 3" descr="1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816791" cy="3744416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2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839423" cy="568863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7305" y="501317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Дякуємо за увагу!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52" b="-3379"/>
          <a:stretch>
            <a:fillRect/>
          </a:stretch>
        </p:blipFill>
        <p:spPr>
          <a:xfrm>
            <a:off x="1043608" y="188640"/>
            <a:ext cx="5953367" cy="485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Завдання: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 Підвищити рівень знань вихователів щодо теоретичних та практичних аспектів організації фізкультурно-оздоровчої роботи в ДНЗ</a:t>
            </a:r>
          </a:p>
          <a:p>
            <a:r>
              <a:rPr lang="uk-UA" dirty="0" smtClean="0"/>
              <a:t>2 Стимулювати педагогів до саморозвитку та самовдосконалення з питань фізичного виховання</a:t>
            </a:r>
          </a:p>
          <a:p>
            <a:r>
              <a:rPr lang="uk-UA" dirty="0" smtClean="0"/>
              <a:t>3 Спонукати до пошуку нових форм і методів фізкультурно-оздоровчої роботи з дітьми, засвоєння перспективного досвіду колег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09600"/>
            <a:ext cx="72008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 засідання</a:t>
            </a:r>
            <a:br>
              <a:rPr lang="uk-UA" dirty="0" smtClean="0"/>
            </a:br>
            <a:r>
              <a:rPr lang="uk-UA" dirty="0" smtClean="0"/>
              <a:t>07.09.2017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“Фізичне</a:t>
            </a:r>
            <a:r>
              <a:rPr lang="uk-UA" dirty="0" smtClean="0"/>
              <a:t> виховання - засобами </a:t>
            </a:r>
            <a:r>
              <a:rPr lang="uk-UA" dirty="0" err="1" smtClean="0"/>
              <a:t>гри”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2996952"/>
            <a:ext cx="6489769" cy="3044411"/>
          </a:xfrm>
        </p:spPr>
        <p:txBody>
          <a:bodyPr/>
          <a:lstStyle/>
          <a:p>
            <a:r>
              <a:rPr lang="uk-UA" dirty="0" smtClean="0"/>
              <a:t>Ознайомлення з науково-методичною літературою з теми та нормативно-правовою базою</a:t>
            </a:r>
          </a:p>
          <a:p>
            <a:r>
              <a:rPr lang="uk-UA" dirty="0" smtClean="0"/>
              <a:t>Лекція – діалог </a:t>
            </a:r>
            <a:r>
              <a:rPr lang="uk-UA" dirty="0" err="1" smtClean="0"/>
              <a:t>“Фізичне</a:t>
            </a:r>
            <a:r>
              <a:rPr lang="uk-UA" dirty="0" smtClean="0"/>
              <a:t> виховання засобами </a:t>
            </a:r>
            <a:r>
              <a:rPr lang="uk-UA" dirty="0" err="1" smtClean="0"/>
              <a:t>гри”</a:t>
            </a:r>
            <a:endParaRPr lang="uk-UA" dirty="0" smtClean="0"/>
          </a:p>
          <a:p>
            <a:r>
              <a:rPr lang="uk-UA" dirty="0" smtClean="0"/>
              <a:t>Виступи педагогів</a:t>
            </a:r>
          </a:p>
          <a:p>
            <a:r>
              <a:rPr lang="uk-UA" dirty="0" smtClean="0"/>
              <a:t>Обмін думками</a:t>
            </a:r>
          </a:p>
          <a:p>
            <a:r>
              <a:rPr lang="uk-UA" dirty="0" smtClean="0"/>
              <a:t>Презентація науково-методичної літератури та посібників з теми </a:t>
            </a:r>
            <a:r>
              <a:rPr lang="uk-UA" dirty="0" err="1" smtClean="0"/>
              <a:t>“Фізичне</a:t>
            </a:r>
            <a:r>
              <a:rPr lang="uk-UA" dirty="0" smtClean="0"/>
              <a:t> виховання засобами </a:t>
            </a:r>
            <a:r>
              <a:rPr lang="uk-UA" dirty="0" err="1" smtClean="0"/>
              <a:t>гри”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Пріоритетні</a:t>
            </a:r>
            <a:r>
              <a:rPr lang="ru-RU" dirty="0" smtClean="0">
                <a:solidFill>
                  <a:srgbClr val="002060"/>
                </a:solidFill>
              </a:rPr>
              <a:t> напрямки </a:t>
            </a:r>
            <a:r>
              <a:rPr lang="uk-UA" dirty="0" smtClean="0">
                <a:solidFill>
                  <a:srgbClr val="002060"/>
                </a:solidFill>
              </a:rPr>
              <a:t>роботи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2060848"/>
            <a:ext cx="7200800" cy="3880773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base" hangingPunc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</a:t>
            </a:r>
            <a:r>
              <a:rPr lang="uk-UA" b="1" dirty="0" smtClean="0">
                <a:solidFill>
                  <a:srgbClr val="002060"/>
                </a:solidFill>
              </a:rPr>
              <a:t>                     РІЧНІ ЗАВДАННЯ</a:t>
            </a:r>
            <a:endParaRPr lang="ru-RU" sz="1800" dirty="0" smtClean="0">
              <a:solidFill>
                <a:srgbClr val="002060"/>
              </a:solidFill>
            </a:endParaRPr>
          </a:p>
          <a:p>
            <a:pPr lvl="0" hangingPunct="0"/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Реалізація освітньої лінії «Дитина у світі культури»  БКДО у контексті організації художньо – продуктивної літературної діяльності дошкільників.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0" hangingPunct="0"/>
            <a:r>
              <a:rPr lang="uk-UA" b="1" dirty="0" smtClean="0">
                <a:solidFill>
                  <a:srgbClr val="002060"/>
                </a:solidFill>
              </a:rPr>
              <a:t>Розвиток природничо – екологічної компетенції дітей дошкільного віку через проблемні ситуації та пошуково – дослідницьку діяльність.</a:t>
            </a:r>
          </a:p>
          <a:p>
            <a:pPr lvl="0" hangingPunct="0"/>
            <a:r>
              <a:rPr lang="uk-UA" b="1" dirty="0" smtClean="0">
                <a:solidFill>
                  <a:srgbClr val="002060"/>
                </a:solidFill>
              </a:rPr>
              <a:t>Виховання економічної культури дошкільника – крок до соціалізації, ощадливості і ділової активності.</a:t>
            </a:r>
            <a:r>
              <a:rPr lang="uk-UA" dirty="0" smtClean="0"/>
              <a:t> </a:t>
            </a:r>
            <a:endParaRPr lang="ru-RU" sz="2400" dirty="0" smtClean="0"/>
          </a:p>
          <a:p>
            <a:pPr lvl="1" fontAlgn="base" hangingPunct="0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>Нормативно –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правові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акти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організації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освітньої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3600" b="1" dirty="0" err="1" smtClean="0">
                <a:solidFill>
                  <a:srgbClr val="0070C0"/>
                </a:solidFill>
              </a:rPr>
              <a:t>роботи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1520" y="2160590"/>
            <a:ext cx="7416824" cy="3880773"/>
          </a:xfrm>
        </p:spPr>
        <p:txBody>
          <a:bodyPr>
            <a:normAutofit fontScale="85000" lnSpcReduction="20000"/>
          </a:bodyPr>
          <a:lstStyle/>
          <a:p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” Про освіту ”;</a:t>
            </a:r>
          </a:p>
          <a:p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“ Про дошкільну освіту ”;</a:t>
            </a:r>
          </a:p>
          <a:p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 компонент дошкільної освіти;</a:t>
            </a:r>
          </a:p>
          <a:p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Санітарний регламент для дошкільних навчальних закладів;</a:t>
            </a:r>
          </a:p>
          <a:p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Національно – патріотичного виховання дітей та молоді.</a:t>
            </a:r>
          </a:p>
          <a:p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України «Про стратегію національно – патріотичного виховання дітей та молоді»;</a:t>
            </a:r>
          </a:p>
          <a:p>
            <a:pPr marL="0" indent="0">
              <a:buNone/>
            </a:pPr>
            <a:endParaRPr lang="uk-UA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928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381000"/>
            <a:ext cx="7696200" cy="838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</a:t>
            </a:r>
            <a:endParaRPr lang="ru-RU" sz="4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00">
              <a:tabLst>
                <a:tab pos="1208088" algn="l"/>
              </a:tabLst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ru-RU" sz="1100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ru-RU" sz="1100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ru-RU" sz="1100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 b="1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413763" y="13648"/>
            <a:ext cx="8458200" cy="70173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Комплексні освітні програми</a:t>
            </a:r>
          </a:p>
          <a:p>
            <a:pPr algn="ctr" eaLnBrk="1" hangingPunct="1">
              <a:defRPr/>
            </a:pP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“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Впевнений старт”, Програма розвитку дітей старшого дошкільного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віку (нова редакція)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“Оберіг”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програма розвитку дітей від пренатального періоду до трьох років (</a:t>
            </a: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Богуш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А.М.);</a:t>
            </a: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“Дитина”, Програма виховання і навчання дітей від 2 до 7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років;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“Дитина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дошкільні </a:t>
            </a: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роки”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Освітня програма ;</a:t>
            </a: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“Українське дошкілля”, Програма розвитку дитини дошкільного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віку є чинною у редакції 2017 року;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“Соняшник”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комплексна програма розвитку, навчання і виховання дітей дошкільного віку;</a:t>
            </a: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just" eaLnBrk="1" hangingPunct="1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61700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381000"/>
            <a:ext cx="7696200" cy="838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sz="4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</a:t>
            </a:r>
            <a:endParaRPr lang="ru-RU" sz="4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28600">
              <a:tabLst>
                <a:tab pos="1208088" algn="l"/>
              </a:tabLs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 dirty="0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ru-RU" sz="1100" dirty="0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 dirty="0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ru-RU" sz="1100" dirty="0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 dirty="0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ru-RU" sz="1100" dirty="0"/>
          </a:p>
          <a:p>
            <a:pPr indent="228600">
              <a:tabLst>
                <a:tab pos="1208088" algn="l"/>
              </a:tabLst>
              <a:defRPr/>
            </a:pPr>
            <a:r>
              <a:rPr lang="uk-UA" sz="2200" b="1" dirty="0">
                <a:solidFill>
                  <a:srgbClr val="000000"/>
                </a:solidFill>
                <a:ea typeface="Times New Roman" pitchFamily="18" charset="0"/>
              </a:rPr>
              <a:t>	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900" y="188640"/>
            <a:ext cx="8458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Комплексні освітні програми</a:t>
            </a: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“Я у </a:t>
            </a: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світі”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(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нова редакція), програма розвитку дитини дошкільного віку;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“Стежина”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програма для дошкільних навчальних закладів, які працюють за </a:t>
            </a:r>
            <a:r>
              <a:rPr lang="uk-UA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вальдорфською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педагогікою;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Програма  «Світ дитинства» Комплексна освітня програма для дошкільних навчальних закладів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07043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2" name="AutoShape 10"/>
          <p:cNvSpPr>
            <a:spLocks noChangeArrowheads="1"/>
          </p:cNvSpPr>
          <p:nvPr/>
        </p:nvSpPr>
        <p:spPr bwMode="auto">
          <a:xfrm>
            <a:off x="304800" y="228600"/>
            <a:ext cx="8458200" cy="6248400"/>
          </a:xfrm>
          <a:prstGeom prst="wedgeRectCallout">
            <a:avLst>
              <a:gd name="adj1" fmla="val 50463"/>
              <a:gd name="adj2" fmla="val -5428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33400"/>
            <a:ext cx="80772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Парціальні освітні програми</a:t>
            </a:r>
          </a:p>
          <a:p>
            <a:pPr algn="ctr" eaLnBrk="1" hangingPunct="1">
              <a:defRPr/>
            </a:pP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“ 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 СЕБЕ ТРЕБА ЗНАТИ,  про себе треба 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дбати”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програма з основ здоров'я та безпеки життєдіяльності дітей віком від 3 до 6 років (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Лохвицька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Л.);</a:t>
            </a:r>
          </a:p>
          <a:p>
            <a:pPr algn="just" eaLnBrk="1" hangingPunct="1"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“Дитина в світі дорожнього руху» програма з формування основ безпечної поведінки дітей дошкільного віку під час дорожнього руху. (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Тимовський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О. А.)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“Радість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творчості”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програма художньо – естетичного розвитку дітей раннього та дошкільного віку (Борщ Р.);</a:t>
            </a:r>
          </a:p>
          <a:p>
            <a:pPr algn="just" eaLnBrk="1" hangingPunct="1"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3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6" name="AutoShape 10"/>
          <p:cNvSpPr>
            <a:spLocks noChangeArrowheads="1"/>
          </p:cNvSpPr>
          <p:nvPr/>
        </p:nvSpPr>
        <p:spPr bwMode="auto">
          <a:xfrm>
            <a:off x="304800" y="228600"/>
            <a:ext cx="8458200" cy="6248400"/>
          </a:xfrm>
          <a:prstGeom prst="wedgeRectCallout">
            <a:avLst>
              <a:gd name="adj1" fmla="val 50463"/>
              <a:gd name="adj2" fmla="val -5428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33400"/>
            <a:ext cx="80772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Парціальні освітні програми</a:t>
            </a:r>
          </a:p>
          <a:p>
            <a:pPr algn="ctr" eaLnBrk="1" hangingPunct="1">
              <a:defRPr/>
            </a:pP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казкова 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фізкультура”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програма з фізичного виховання дітей раннього та дошкільного віку (Єфименко М.М.);</a:t>
            </a:r>
          </a:p>
          <a:p>
            <a:pPr algn="just" eaLnBrk="1" hangingPunct="1"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“Англійська мова для дітей дошкільного віку”, програма та, 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методичні рекомендації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Кулікова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І. А. )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“Веселкова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музикотерапія”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оздоровчо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освітня робота з дітьми старшого 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дощкільного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віку (</a:t>
            </a: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Малашевська</a:t>
            </a: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І.А., Демидова С.К.);</a:t>
            </a:r>
          </a:p>
        </p:txBody>
      </p:sp>
    </p:spTree>
    <p:extLst>
      <p:ext uri="{BB962C8B-B14F-4D97-AF65-F5344CB8AC3E}">
        <p14:creationId xmlns="" xmlns:p14="http://schemas.microsoft.com/office/powerpoint/2010/main" val="1559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1726</TotalTime>
  <Words>499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Слайд 1</vt:lpstr>
      <vt:lpstr>Завдання:</vt:lpstr>
      <vt:lpstr>І засідання 07.09.2017  “Фізичне виховання - засобами гри”</vt:lpstr>
      <vt:lpstr>Пріоритетні напрямки роботи</vt:lpstr>
      <vt:lpstr>Нормативно – правові акти організації освітньої роботи:</vt:lpstr>
      <vt:lpstr>Слайд 6</vt:lpstr>
      <vt:lpstr>Слайд 7</vt:lpstr>
      <vt:lpstr>Слайд 8</vt:lpstr>
      <vt:lpstr>Слайд 9</vt:lpstr>
      <vt:lpstr>Слайд 10</vt:lpstr>
      <vt:lpstr>Циклограми рухливих ігор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НАСТАНОВЧА  ПЕДАГОГІЧНА РАДА</dc:title>
  <dc:creator>жмур</dc:creator>
  <cp:lastModifiedBy>Вита</cp:lastModifiedBy>
  <cp:revision>92</cp:revision>
  <dcterms:created xsi:type="dcterms:W3CDTF">2012-09-10T19:12:51Z</dcterms:created>
  <dcterms:modified xsi:type="dcterms:W3CDTF">2017-09-08T13:59:04Z</dcterms:modified>
</cp:coreProperties>
</file>